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7" r:id="rId3"/>
    <p:sldId id="348" r:id="rId4"/>
    <p:sldId id="261" r:id="rId5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0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EJECUCION PLAN DE ACCIÓN</a:t>
            </a:r>
          </a:p>
          <a:p>
            <a:pPr>
              <a:defRPr/>
            </a:pPr>
            <a:r>
              <a:rPr lang="en-US"/>
              <a:t>I TRIMESTRE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F55A-4DF7-AEA5-E178C1243026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F55A-4DF7-AEA5-E178C1243026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F55A-4DF7-AEA5-E178C1243026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F55A-4DF7-AEA5-E178C1243026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F55A-4DF7-AEA5-E178C1243026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F55A-4DF7-AEA5-E178C1243026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F55A-4DF7-AEA5-E178C1243026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F55A-4DF7-AEA5-E178C1243026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5A-4DF7-AEA5-E178C1243026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F55A-4DF7-AEA5-E178C1243026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5A-4DF7-AEA5-E178C1243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0939503"/>
        <c:axId val="1460939919"/>
        <c:axId val="0"/>
      </c:bar3DChart>
      <c:catAx>
        <c:axId val="1460939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0939919"/>
        <c:crosses val="autoZero"/>
        <c:auto val="1"/>
        <c:lblAlgn val="ctr"/>
        <c:lblOffset val="100"/>
        <c:noMultiLvlLbl val="0"/>
      </c:catAx>
      <c:valAx>
        <c:axId val="146093991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93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EJECUCION PLAN SECTORIAL</a:t>
            </a:r>
          </a:p>
          <a:p>
            <a:pPr>
              <a:defRPr/>
            </a:pPr>
            <a:r>
              <a:rPr lang="en-US"/>
              <a:t>I TRIMESTRE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6001-4A43-8F99-B3A6FEC3C71E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6001-4A43-8F99-B3A6FEC3C71E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6001-4A43-8F99-B3A6FEC3C71E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6001-4A43-8F99-B3A6FEC3C71E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6001-4A43-8F99-B3A6FEC3C71E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6001-4A43-8F99-B3A6FEC3C71E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6001-4A43-8F99-B3A6FEC3C71E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6001-4A43-8F99-B3A6FEC3C71E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01-4A43-8F99-B3A6FEC3C71E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6001-4A43-8F99-B3A6FEC3C71E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001-4A43-8F99-B3A6FEC3C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0939503"/>
        <c:axId val="1460939919"/>
        <c:axId val="0"/>
      </c:bar3DChart>
      <c:catAx>
        <c:axId val="1460939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0939919"/>
        <c:crosses val="autoZero"/>
        <c:auto val="1"/>
        <c:lblAlgn val="ctr"/>
        <c:lblOffset val="100"/>
        <c:noMultiLvlLbl val="0"/>
      </c:catAx>
      <c:valAx>
        <c:axId val="146093991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93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I TRIMESTRE 2017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 TRIMESTRE 2017</a:t>
            </a:r>
            <a:endParaRPr lang="en-U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 TRIMESTRE 2017</a:t>
            </a:r>
            <a:endParaRPr lang="en-U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10669</TotalTime>
  <Words>32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RESULTADOS METAS DE GOBIERNO    </vt:lpstr>
      <vt:lpstr>AVANCES PLAN DE ACCION  I TRIMESTRE 2017</vt:lpstr>
      <vt:lpstr>AVANCES PLAN SECTORIAL TRIMESTRE 2017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169</cp:revision>
  <cp:lastPrinted>2012-12-13T14:01:17Z</cp:lastPrinted>
  <dcterms:created xsi:type="dcterms:W3CDTF">2012-12-10T14:54:50Z</dcterms:created>
  <dcterms:modified xsi:type="dcterms:W3CDTF">2019-08-30T15:55:55Z</dcterms:modified>
</cp:coreProperties>
</file>