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347" r:id="rId3"/>
    <p:sldId id="349" r:id="rId4"/>
    <p:sldId id="348" r:id="rId5"/>
    <p:sldId id="261" r:id="rId6"/>
  </p:sldIdLst>
  <p:sldSz cx="9144000" cy="6858000" type="screen4x3"/>
  <p:notesSz cx="6888163" cy="10017125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laneación" initials="P" lastIdx="1" clrIdx="0">
    <p:extLst>
      <p:ext uri="{19B8F6BF-5375-455C-9EA6-DF929625EA0E}">
        <p15:presenceInfo xmlns:p15="http://schemas.microsoft.com/office/powerpoint/2012/main" userId="Planeació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Estilo claro 1 - Acento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Estilo claro 2 - Acento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93D81CF-94F2-401A-BA57-92F5A7B2D0C5}" styleName="Estilo medio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03" autoAdjust="0"/>
    <p:restoredTop sz="94660"/>
  </p:normalViewPr>
  <p:slideViewPr>
    <p:cSldViewPr>
      <p:cViewPr varScale="1">
        <p:scale>
          <a:sx n="109" d="100"/>
          <a:sy n="109" d="100"/>
        </p:scale>
        <p:origin x="105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LANEACI&#211;N\Desktop\PLANEACION%202020\ANALISIS%20PRECEPCION%20DEL%20CLIENTE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LANEACI&#211;N\Desktop\PLANEACION%202020\ANALISIS%20PRECEPCION%20DEL%20CLIENTE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LANEACI&#211;N\Desktop\PLANEACION%202020\ANALISIS%20PRECEPCION%20DEL%20CLIENTE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/>
              <a:t>EJECUCION PLAN ESTRATEGICO</a:t>
            </a:r>
            <a:r>
              <a:rPr lang="en-US" baseline="0"/>
              <a:t> </a:t>
            </a:r>
          </a:p>
          <a:p>
            <a:pPr>
              <a:defRPr/>
            </a:pPr>
            <a:r>
              <a:rPr lang="en-US" baseline="0"/>
              <a:t>DIC 31 DE 2019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Pt>
            <c:idx val="1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1-9E05-4D16-91EF-47633AD1BA0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Hoja1!$C$2:$C$3</c:f>
              <c:strCache>
                <c:ptCount val="2"/>
                <c:pt idx="0">
                  <c:v>Meta</c:v>
                </c:pt>
                <c:pt idx="1">
                  <c:v>IV trimestre</c:v>
                </c:pt>
              </c:strCache>
            </c:strRef>
          </c:cat>
          <c:val>
            <c:numRef>
              <c:f>Hoja1!$D$2:$D$3</c:f>
              <c:numCache>
                <c:formatCode>0%</c:formatCode>
                <c:ptCount val="2"/>
                <c:pt idx="0">
                  <c:v>1</c:v>
                </c:pt>
                <c:pt idx="1">
                  <c:v>0.96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E05-4D16-91EF-47633AD1BA07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15"/>
        <c:overlap val="-20"/>
        <c:axId val="1802937856"/>
        <c:axId val="1802938688"/>
      </c:barChart>
      <c:catAx>
        <c:axId val="18029378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02938688"/>
        <c:crosses val="autoZero"/>
        <c:auto val="1"/>
        <c:lblAlgn val="ctr"/>
        <c:lblOffset val="100"/>
        <c:noMultiLvlLbl val="0"/>
      </c:catAx>
      <c:valAx>
        <c:axId val="1802938688"/>
        <c:scaling>
          <c:orientation val="minMax"/>
          <c:max val="1"/>
          <c:min val="0"/>
        </c:scaling>
        <c:delete val="0"/>
        <c:axPos val="b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029378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dirty="0"/>
              <a:t>EJECUCION PLAN </a:t>
            </a:r>
            <a:r>
              <a:rPr lang="en-US" dirty="0" smtClean="0"/>
              <a:t>DE</a:t>
            </a:r>
            <a:r>
              <a:rPr lang="en-US" baseline="0" dirty="0" smtClean="0"/>
              <a:t> ACCIÓN 2019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1-7E77-44B8-9CF7-D1D367AE316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Hoja1!$C$2:$C$3</c:f>
              <c:strCache>
                <c:ptCount val="2"/>
                <c:pt idx="0">
                  <c:v>Meta</c:v>
                </c:pt>
                <c:pt idx="1">
                  <c:v>IV trimestre</c:v>
                </c:pt>
              </c:strCache>
            </c:strRef>
          </c:cat>
          <c:val>
            <c:numRef>
              <c:f>Hoja1!$D$2:$D$3</c:f>
              <c:numCache>
                <c:formatCode>0%</c:formatCode>
                <c:ptCount val="2"/>
                <c:pt idx="0">
                  <c:v>1</c:v>
                </c:pt>
                <c:pt idx="1">
                  <c:v>0.96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E77-44B8-9CF7-D1D367AE3163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15"/>
        <c:overlap val="-20"/>
        <c:axId val="1802937856"/>
        <c:axId val="1802938688"/>
      </c:barChart>
      <c:catAx>
        <c:axId val="18029378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02938688"/>
        <c:crosses val="autoZero"/>
        <c:auto val="1"/>
        <c:lblAlgn val="ctr"/>
        <c:lblOffset val="100"/>
        <c:noMultiLvlLbl val="0"/>
      </c:catAx>
      <c:valAx>
        <c:axId val="1802938688"/>
        <c:scaling>
          <c:orientation val="minMax"/>
          <c:max val="1"/>
          <c:min val="0"/>
        </c:scaling>
        <c:delete val="0"/>
        <c:axPos val="b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029378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dirty="0"/>
              <a:t>EJECUCION PLAN </a:t>
            </a:r>
            <a:r>
              <a:rPr lang="en-US" dirty="0" smtClean="0"/>
              <a:t>SECTORIAL </a:t>
            </a:r>
            <a:r>
              <a:rPr lang="en-US" baseline="0" dirty="0" smtClean="0"/>
              <a:t>2019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Pt>
            <c:idx val="1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1-FE8A-487A-A8B6-2E913B7A38CA}"/>
              </c:ext>
            </c:extLst>
          </c:dPt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98%</a:t>
                    </a:r>
                    <a:endParaRPr lang="en-US" dirty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FE8A-487A-A8B6-2E913B7A38C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Hoja1!$C$2:$C$3</c:f>
              <c:strCache>
                <c:ptCount val="2"/>
                <c:pt idx="0">
                  <c:v>Meta</c:v>
                </c:pt>
                <c:pt idx="1">
                  <c:v>IV trimestre</c:v>
                </c:pt>
              </c:strCache>
            </c:strRef>
          </c:cat>
          <c:val>
            <c:numRef>
              <c:f>Hoja1!$D$2:$D$3</c:f>
              <c:numCache>
                <c:formatCode>0%</c:formatCode>
                <c:ptCount val="2"/>
                <c:pt idx="0">
                  <c:v>1</c:v>
                </c:pt>
                <c:pt idx="1">
                  <c:v>0.96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E8A-487A-A8B6-2E913B7A38CA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15"/>
        <c:overlap val="-20"/>
        <c:axId val="1802937856"/>
        <c:axId val="1802938688"/>
      </c:barChart>
      <c:catAx>
        <c:axId val="18029378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02938688"/>
        <c:crosses val="autoZero"/>
        <c:auto val="1"/>
        <c:lblAlgn val="ctr"/>
        <c:lblOffset val="100"/>
        <c:noMultiLvlLbl val="0"/>
      </c:catAx>
      <c:valAx>
        <c:axId val="1802938688"/>
        <c:scaling>
          <c:orientation val="minMax"/>
          <c:max val="1"/>
          <c:min val="0"/>
        </c:scaling>
        <c:delete val="0"/>
        <c:axPos val="b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029378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2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ize="5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22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ize="5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22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ize="5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0D1876-C529-4EC4-9639-3087328C6BAE}" type="datetimeFigureOut">
              <a:rPr lang="es-CO" smtClean="0"/>
              <a:pPr/>
              <a:t>28/01/2020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513888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02075" y="9513888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B4DF94-EC19-4C1B-80B7-C89963428697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390549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B0C98F-C2AE-465D-A9E4-DF16219919B0}" type="datetimeFigureOut">
              <a:rPr lang="es-CO" smtClean="0"/>
              <a:t>28/01/2020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8975" y="4757738"/>
            <a:ext cx="5510213" cy="4508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513888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02075" y="9513888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A1C772-2BAE-4B16-B49C-9B404400D24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608389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28/01/2020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548992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28/01/2020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86482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28/01/2020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287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CO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28/01/2020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  <p:pic>
        <p:nvPicPr>
          <p:cNvPr id="7" name="4 Imagen" descr="G:\LOGO intenalco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98600"/>
            <a:ext cx="1224136" cy="835744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ESCUDO SOMBRA low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8344" y="288481"/>
            <a:ext cx="936104" cy="98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214880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28/01/2020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126627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28/01/2020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804375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28/01/2020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7131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28/01/2020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544673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28/01/2020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030825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28/01/2020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320750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28/01/2020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929148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CO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CO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D47C55-B16A-44BA-A143-4D5F23B7FC6B}" type="datetimeFigureOut">
              <a:rPr lang="es-CO" smtClean="0"/>
              <a:pPr/>
              <a:t>28/01/2020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CO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  <p:pic>
        <p:nvPicPr>
          <p:cNvPr id="7" name="4 Imagen" descr="G:\LOGO intenalco.jpg"/>
          <p:cNvPicPr/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98600"/>
            <a:ext cx="1224136" cy="835744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ESCUDO SOMBRA low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668344" y="288481"/>
            <a:ext cx="936104" cy="98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4864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227687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s-CO" sz="4000" b="1" dirty="0" smtClean="0"/>
              <a:t/>
            </a:r>
            <a:br>
              <a:rPr lang="es-CO" sz="4000" b="1" dirty="0" smtClean="0"/>
            </a:br>
            <a:r>
              <a:rPr lang="es-CO" b="1" dirty="0" smtClean="0"/>
              <a:t/>
            </a:r>
            <a:br>
              <a:rPr lang="es-CO" b="1" dirty="0" smtClean="0"/>
            </a:br>
            <a:r>
              <a:rPr lang="es-CO" sz="3600" b="1" dirty="0" smtClean="0"/>
              <a:t>RESULTADOS METAS DE GOBIERNO </a:t>
            </a:r>
            <a:r>
              <a:rPr lang="es-CO" sz="3600" dirty="0" smtClean="0"/>
              <a:t/>
            </a:r>
            <a:br>
              <a:rPr lang="es-CO" sz="3600" dirty="0" smtClean="0"/>
            </a:br>
            <a:r>
              <a:rPr lang="es-CO" sz="3600" dirty="0" smtClean="0"/>
              <a:t/>
            </a:r>
            <a:br>
              <a:rPr lang="es-CO" sz="3600" dirty="0" smtClean="0"/>
            </a:br>
            <a:r>
              <a:rPr lang="es-CO" sz="3600" dirty="0"/>
              <a:t/>
            </a:r>
            <a:br>
              <a:rPr lang="es-CO" sz="3600" dirty="0"/>
            </a:br>
            <a:endParaRPr lang="es-CO" sz="3600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31640" y="5013176"/>
            <a:ext cx="6400800" cy="576064"/>
          </a:xfrm>
        </p:spPr>
        <p:txBody>
          <a:bodyPr>
            <a:normAutofit lnSpcReduction="10000"/>
          </a:bodyPr>
          <a:lstStyle/>
          <a:p>
            <a:r>
              <a:rPr lang="es-CO" b="1" dirty="0" smtClean="0"/>
              <a:t>II </a:t>
            </a:r>
            <a:r>
              <a:rPr lang="es-CO" b="1" dirty="0"/>
              <a:t>TRIMESTRE </a:t>
            </a:r>
            <a:r>
              <a:rPr lang="es-CO" b="1" dirty="0" smtClean="0"/>
              <a:t>2019</a:t>
            </a:r>
            <a:endParaRPr lang="es-CO" dirty="0"/>
          </a:p>
        </p:txBody>
      </p:sp>
      <p:sp>
        <p:nvSpPr>
          <p:cNvPr id="4" name="3 Rectángulo"/>
          <p:cNvSpPr/>
          <p:nvPr/>
        </p:nvSpPr>
        <p:spPr>
          <a:xfrm>
            <a:off x="3203848" y="6309320"/>
            <a:ext cx="23693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72993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03648" y="260648"/>
            <a:ext cx="6336704" cy="1143000"/>
          </a:xfrm>
        </p:spPr>
        <p:txBody>
          <a:bodyPr>
            <a:normAutofit fontScale="90000"/>
          </a:bodyPr>
          <a:lstStyle/>
          <a:p>
            <a:r>
              <a:rPr lang="es-ES" b="1" dirty="0" smtClean="0"/>
              <a:t>AVANCES PLAN ESTRATEGICO</a:t>
            </a:r>
            <a:br>
              <a:rPr lang="es-ES" b="1" dirty="0" smtClean="0"/>
            </a:br>
            <a:r>
              <a:rPr lang="es-ES" b="1" dirty="0" smtClean="0"/>
              <a:t>IV </a:t>
            </a:r>
            <a:r>
              <a:rPr lang="es-ES" b="1" dirty="0" smtClean="0"/>
              <a:t>TRIMESTRE 2019</a:t>
            </a:r>
            <a:endParaRPr lang="en-US" b="1" dirty="0"/>
          </a:p>
        </p:txBody>
      </p:sp>
      <p:graphicFrame>
        <p:nvGraphicFramePr>
          <p:cNvPr id="6" name="Marcador de conteni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811370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848694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47664" y="260648"/>
            <a:ext cx="6192688" cy="1143000"/>
          </a:xfrm>
        </p:spPr>
        <p:txBody>
          <a:bodyPr>
            <a:normAutofit fontScale="90000"/>
          </a:bodyPr>
          <a:lstStyle/>
          <a:p>
            <a:r>
              <a:rPr lang="es-ES" b="1" dirty="0" smtClean="0"/>
              <a:t>AVANCES PLAN DE </a:t>
            </a:r>
            <a:r>
              <a:rPr lang="es-ES" b="1" dirty="0" smtClean="0"/>
              <a:t>ACCIÓN </a:t>
            </a:r>
            <a:r>
              <a:rPr lang="es-ES" b="1" dirty="0" smtClean="0"/>
              <a:t/>
            </a:r>
            <a:br>
              <a:rPr lang="es-ES" b="1" dirty="0" smtClean="0"/>
            </a:br>
            <a:r>
              <a:rPr lang="es-ES" b="1" dirty="0" smtClean="0"/>
              <a:t>IV </a:t>
            </a:r>
            <a:r>
              <a:rPr lang="es-ES" b="1" dirty="0" smtClean="0"/>
              <a:t>TRIMESTRE 2019</a:t>
            </a:r>
            <a:endParaRPr lang="en-US" b="1" dirty="0"/>
          </a:p>
        </p:txBody>
      </p:sp>
      <p:graphicFrame>
        <p:nvGraphicFramePr>
          <p:cNvPr id="6" name="Marcador de conteni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075632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72518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47664" y="274638"/>
            <a:ext cx="6192688" cy="1143000"/>
          </a:xfrm>
        </p:spPr>
        <p:txBody>
          <a:bodyPr>
            <a:normAutofit fontScale="90000"/>
          </a:bodyPr>
          <a:lstStyle/>
          <a:p>
            <a:r>
              <a:rPr lang="es-ES" b="1" dirty="0" smtClean="0"/>
              <a:t>AVANCES PLAN SECTORIAL </a:t>
            </a:r>
            <a:br>
              <a:rPr lang="es-ES" b="1" dirty="0" smtClean="0"/>
            </a:br>
            <a:r>
              <a:rPr lang="es-ES" b="1" dirty="0" smtClean="0"/>
              <a:t>IV </a:t>
            </a:r>
            <a:r>
              <a:rPr lang="es-ES" b="1" dirty="0" smtClean="0"/>
              <a:t>TRIMESTRE 2019</a:t>
            </a:r>
            <a:endParaRPr lang="en-US" b="1" dirty="0"/>
          </a:p>
        </p:txBody>
      </p:sp>
      <p:graphicFrame>
        <p:nvGraphicFramePr>
          <p:cNvPr id="5" name="Marcador de conteni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302255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453532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s-CO" sz="6000" b="1" dirty="0" smtClean="0"/>
          </a:p>
          <a:p>
            <a:pPr marL="0" indent="0" algn="ctr">
              <a:buNone/>
            </a:pPr>
            <a:r>
              <a:rPr lang="es-CO" sz="6000" b="1" dirty="0" smtClean="0"/>
              <a:t>GRACIAS</a:t>
            </a:r>
            <a:endParaRPr lang="es-CO" sz="6000" b="1" dirty="0"/>
          </a:p>
        </p:txBody>
      </p:sp>
      <p:sp>
        <p:nvSpPr>
          <p:cNvPr id="4" name="3 Rectángulo"/>
          <p:cNvSpPr/>
          <p:nvPr/>
        </p:nvSpPr>
        <p:spPr>
          <a:xfrm>
            <a:off x="3707904" y="6287113"/>
            <a:ext cx="23693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12082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10709</TotalTime>
  <Words>38</Words>
  <Application>Microsoft Office PowerPoint</Application>
  <PresentationFormat>Presentación en pantalla (4:3)</PresentationFormat>
  <Paragraphs>14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8" baseType="lpstr">
      <vt:lpstr>Arial</vt:lpstr>
      <vt:lpstr>Calibri</vt:lpstr>
      <vt:lpstr>Tema de Office</vt:lpstr>
      <vt:lpstr>  RESULTADOS METAS DE GOBIERNO    </vt:lpstr>
      <vt:lpstr>AVANCES PLAN ESTRATEGICO IV TRIMESTRE 2019</vt:lpstr>
      <vt:lpstr>AVANCES PLAN DE ACCIÓN  IV TRIMESTRE 2019</vt:lpstr>
      <vt:lpstr>AVANCES PLAN SECTORIAL  IV TRIMESTRE 2019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JorgeE</dc:creator>
  <cp:lastModifiedBy>jorge eduardo martinez vergara</cp:lastModifiedBy>
  <cp:revision>175</cp:revision>
  <cp:lastPrinted>2012-12-13T14:01:17Z</cp:lastPrinted>
  <dcterms:created xsi:type="dcterms:W3CDTF">2012-12-10T14:54:50Z</dcterms:created>
  <dcterms:modified xsi:type="dcterms:W3CDTF">2020-01-28T21:00:41Z</dcterms:modified>
</cp:coreProperties>
</file>