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041C-C8A9-4A9A-8883-8E2FA819442D}" type="datetimeFigureOut">
              <a:rPr lang="es-CO" smtClean="0"/>
              <a:t>17/02/2026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E639-DBC9-4931-ADA7-C743178EBE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922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041C-C8A9-4A9A-8883-8E2FA819442D}" type="datetimeFigureOut">
              <a:rPr lang="es-CO" smtClean="0"/>
              <a:t>17/02/2026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E639-DBC9-4931-ADA7-C743178EBE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99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041C-C8A9-4A9A-8883-8E2FA819442D}" type="datetimeFigureOut">
              <a:rPr lang="es-CO" smtClean="0"/>
              <a:t>17/02/2026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E639-DBC9-4931-ADA7-C743178EBE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6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041C-C8A9-4A9A-8883-8E2FA819442D}" type="datetimeFigureOut">
              <a:rPr lang="es-CO" smtClean="0"/>
              <a:t>17/02/2026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E639-DBC9-4931-ADA7-C743178EBE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772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041C-C8A9-4A9A-8883-8E2FA819442D}" type="datetimeFigureOut">
              <a:rPr lang="es-CO" smtClean="0"/>
              <a:t>17/02/2026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E639-DBC9-4931-ADA7-C743178EBE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223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041C-C8A9-4A9A-8883-8E2FA819442D}" type="datetimeFigureOut">
              <a:rPr lang="es-CO" smtClean="0"/>
              <a:t>17/02/2026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E639-DBC9-4931-ADA7-C743178EBE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836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041C-C8A9-4A9A-8883-8E2FA819442D}" type="datetimeFigureOut">
              <a:rPr lang="es-CO" smtClean="0"/>
              <a:t>17/02/2026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E639-DBC9-4931-ADA7-C743178EBE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448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041C-C8A9-4A9A-8883-8E2FA819442D}" type="datetimeFigureOut">
              <a:rPr lang="es-CO" smtClean="0"/>
              <a:t>17/02/2026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E639-DBC9-4931-ADA7-C743178EBE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398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041C-C8A9-4A9A-8883-8E2FA819442D}" type="datetimeFigureOut">
              <a:rPr lang="es-CO" smtClean="0"/>
              <a:t>17/02/2026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E639-DBC9-4931-ADA7-C743178EBE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319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041C-C8A9-4A9A-8883-8E2FA819442D}" type="datetimeFigureOut">
              <a:rPr lang="es-CO" smtClean="0"/>
              <a:t>17/02/2026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E639-DBC9-4931-ADA7-C743178EBE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391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041C-C8A9-4A9A-8883-8E2FA819442D}" type="datetimeFigureOut">
              <a:rPr lang="es-CO" smtClean="0"/>
              <a:t>17/02/2026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E639-DBC9-4931-ADA7-C743178EBE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287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3041C-C8A9-4A9A-8883-8E2FA819442D}" type="datetimeFigureOut">
              <a:rPr lang="es-CO" smtClean="0"/>
              <a:t>17/02/2026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CE639-DBC9-4931-ADA7-C743178EBE2C}" type="slidenum">
              <a:rPr lang="es-CO" smtClean="0"/>
              <a:t>‹Nº›</a:t>
            </a:fld>
            <a:endParaRPr lang="es-CO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-1" y="0"/>
            <a:ext cx="10765972" cy="6858000"/>
            <a:chOff x="-1" y="0"/>
            <a:chExt cx="10765972" cy="6858000"/>
          </a:xfrm>
        </p:grpSpPr>
        <p:sp>
          <p:nvSpPr>
            <p:cNvPr id="8" name="Rectángulo 7"/>
            <p:cNvSpPr/>
            <p:nvPr/>
          </p:nvSpPr>
          <p:spPr>
            <a:xfrm>
              <a:off x="-1" y="2667000"/>
              <a:ext cx="3690257" cy="419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9" name="Documento 8"/>
            <p:cNvSpPr/>
            <p:nvPr/>
          </p:nvSpPr>
          <p:spPr>
            <a:xfrm>
              <a:off x="-1" y="0"/>
              <a:ext cx="3690257" cy="3853543"/>
            </a:xfrm>
            <a:prstGeom prst="flowChartDocumen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198881" y="4016829"/>
              <a:ext cx="26645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800" dirty="0" smtClean="0">
                  <a:latin typeface="Berlin Sans FB" panose="020E0602020502020306" pitchFamily="34" charset="0"/>
                </a:rPr>
                <a:t>Datos personales</a:t>
              </a:r>
              <a:endParaRPr lang="es-CO" sz="2800" dirty="0">
                <a:latin typeface="Berlin Sans FB" panose="020E0602020502020306" pitchFamily="34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3878252" y="2154665"/>
              <a:ext cx="17748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800" dirty="0" smtClean="0">
                  <a:latin typeface="Berlin Sans FB" panose="020E0602020502020306" pitchFamily="34" charset="0"/>
                </a:rPr>
                <a:t>Formación</a:t>
              </a:r>
              <a:endParaRPr lang="es-CO" sz="2800" dirty="0">
                <a:latin typeface="Berlin Sans FB" panose="020E0602020502020306" pitchFamily="34" charset="0"/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3878252" y="96558"/>
              <a:ext cx="9653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800" dirty="0" smtClean="0">
                  <a:latin typeface="Berlin Sans FB" panose="020E0602020502020306" pitchFamily="34" charset="0"/>
                </a:rPr>
                <a:t>Perfil</a:t>
              </a:r>
              <a:endParaRPr lang="es-CO" sz="2800" dirty="0">
                <a:latin typeface="Berlin Sans FB" panose="020E0602020502020306" pitchFamily="34" charset="0"/>
              </a:endParaRPr>
            </a:p>
          </p:txBody>
        </p:sp>
        <p:cxnSp>
          <p:nvCxnSpPr>
            <p:cNvPr id="13" name="Conector recto 12"/>
            <p:cNvCxnSpPr/>
            <p:nvPr/>
          </p:nvCxnSpPr>
          <p:spPr>
            <a:xfrm>
              <a:off x="3962400" y="619778"/>
              <a:ext cx="6803571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>
              <a:off x="3962400" y="2677885"/>
              <a:ext cx="6803571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 flipV="1">
              <a:off x="245470" y="4657725"/>
              <a:ext cx="3058193" cy="136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5470" y="4946788"/>
              <a:ext cx="293167" cy="321908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9259" y="5601053"/>
              <a:ext cx="339756" cy="284071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5985" y="6137898"/>
              <a:ext cx="252136" cy="3651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929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3868727" y="748987"/>
            <a:ext cx="6887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>
                <a:solidFill>
                  <a:schemeClr val="bg2">
                    <a:lumMod val="10000"/>
                  </a:schemeClr>
                </a:solidFill>
              </a:rPr>
              <a:t>Ingeniero de sistemas con más de 32 años de experiencia. Dirección de Departamentos de informática, Desarrollo de software y docencia Universitaria.</a:t>
            </a:r>
          </a:p>
          <a:p>
            <a:pPr algn="just"/>
            <a:r>
              <a:rPr lang="es-CO" sz="1600" dirty="0" smtClean="0">
                <a:solidFill>
                  <a:schemeClr val="bg2">
                    <a:lumMod val="10000"/>
                  </a:schemeClr>
                </a:solidFill>
              </a:rPr>
              <a:t>He desempeñado cargos como Director de Sistemas, Analista Programador de Sistemas de Información, Rector, Decano de Sistemas, Coordinador Académico, con capacidades de trabajo en equipo, y cualidades de liderazgo.</a:t>
            </a:r>
            <a:endParaRPr lang="es-CO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890499" y="2877939"/>
            <a:ext cx="4848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chemeClr val="bg2">
                    <a:lumMod val="10000"/>
                  </a:schemeClr>
                </a:solidFill>
              </a:rPr>
              <a:t>Especialista en Docencia Universitaria</a:t>
            </a:r>
          </a:p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Universidad Piloto de Colombia, Cali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889138" y="3630414"/>
            <a:ext cx="48262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chemeClr val="bg2">
                    <a:lumMod val="10000"/>
                  </a:schemeClr>
                </a:solidFill>
              </a:rPr>
              <a:t>Magister en Gestión de Informática y</a:t>
            </a:r>
          </a:p>
          <a:p>
            <a:r>
              <a:rPr lang="es-CO" b="1" dirty="0" smtClean="0">
                <a:solidFill>
                  <a:schemeClr val="bg2">
                    <a:lumMod val="10000"/>
                  </a:schemeClr>
                </a:solidFill>
              </a:rPr>
              <a:t>Telecomunicaciones – Énfasis en Gerencia de Tecnologías de la Información y</a:t>
            </a:r>
          </a:p>
          <a:p>
            <a:r>
              <a:rPr lang="es-CO" b="1" dirty="0" smtClean="0">
                <a:solidFill>
                  <a:schemeClr val="bg2">
                    <a:lumMod val="10000"/>
                  </a:schemeClr>
                </a:solidFill>
              </a:rPr>
              <a:t>Comunicaciones</a:t>
            </a:r>
          </a:p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Universidad ICESI, Cali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890499" y="5213886"/>
            <a:ext cx="4848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chemeClr val="bg2">
                    <a:lumMod val="10000"/>
                  </a:schemeClr>
                </a:solidFill>
              </a:rPr>
              <a:t>Ingeniero de Sistemas</a:t>
            </a:r>
          </a:p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Universidad Antonio Nariño, Cali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8639175" y="3131717"/>
            <a:ext cx="239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unio 2020 – nov 2021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8639175" y="3974462"/>
            <a:ext cx="239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enero 2010 – feb 2012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890499" y="5948148"/>
            <a:ext cx="4848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chemeClr val="bg2">
                    <a:lumMod val="10000"/>
                  </a:schemeClr>
                </a:solidFill>
              </a:rPr>
              <a:t>Ingeniero de Sistemas</a:t>
            </a:r>
          </a:p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Universidad Antonio Nariño, Cali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8639175" y="5451790"/>
            <a:ext cx="239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enero 2002 – dic 2002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8639175" y="6211651"/>
            <a:ext cx="239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enero 1998 – nov 2000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269255" y="379541"/>
            <a:ext cx="3151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ANDRÉS FELIPE</a:t>
            </a:r>
          </a:p>
          <a:p>
            <a:pPr algn="ctr"/>
            <a:r>
              <a:rPr lang="es-CO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LILOY LÓPEZ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655253" y="1127524"/>
            <a:ext cx="2238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Ingeniero de Sistemas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630545" y="1678198"/>
            <a:ext cx="2172494" cy="222020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919" y="1769888"/>
            <a:ext cx="2003162" cy="2036828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599381" y="4834011"/>
            <a:ext cx="2982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smtClean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RUBÉN DARÍO</a:t>
            </a:r>
          </a:p>
          <a:p>
            <a:r>
              <a:rPr lang="es-CO" sz="1600" dirty="0" smtClean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GARZÓN CABEZAS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599380" y="5555432"/>
            <a:ext cx="29820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smtClean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rdgarzon@gmail.com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69015" y="6137898"/>
            <a:ext cx="29820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smtClean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999-999-9999</a:t>
            </a:r>
          </a:p>
        </p:txBody>
      </p:sp>
    </p:spTree>
    <p:extLst>
      <p:ext uri="{BB962C8B-B14F-4D97-AF65-F5344CB8AC3E}">
        <p14:creationId xmlns:p14="http://schemas.microsoft.com/office/powerpoint/2010/main" val="27750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3897302" y="682312"/>
            <a:ext cx="7666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>
                <a:solidFill>
                  <a:schemeClr val="bg2">
                    <a:lumMod val="10000"/>
                  </a:schemeClr>
                </a:solidFill>
              </a:rPr>
              <a:t>Ingeniero de sistemas con más de 32 años de experiencia. Gerente y Director Comercial CEO de IngenierosEnlaWeb.com, Director de áreas de Informática, Director de marketing digital, Desarrollo de software y docencia Universitaria. He desempeñado cargos como Director de Programa Sistemas, Coordinador Informática, Director de Programa Publicidad Digital, Director Ambientes Virtuales, Conferencista, Asesor Proyectos Web y Asesor Marketing Digital, con capacidades de trabajo en equipo, y cualidades de liderazgo.</a:t>
            </a:r>
            <a:endParaRPr lang="es-CO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599381" y="4834011"/>
            <a:ext cx="2982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smtClean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ANDRÉS FELIPE</a:t>
            </a:r>
          </a:p>
          <a:p>
            <a:r>
              <a:rPr lang="es-CO" sz="1600" dirty="0" smtClean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LILOY LÓPEZ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269255" y="379541"/>
            <a:ext cx="3151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ANDRÉS FELIPE</a:t>
            </a:r>
          </a:p>
          <a:p>
            <a:pPr algn="ctr"/>
            <a:r>
              <a:rPr lang="es-CO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LILOY LÓPEZ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655253" y="1127524"/>
            <a:ext cx="2238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Ingeniero de Sistemas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599380" y="5593532"/>
            <a:ext cx="29820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 smtClean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andres.liloy@intenalco.edu.co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569015" y="6137898"/>
            <a:ext cx="29820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+57 (312) 258 - 4031</a:t>
            </a:r>
            <a:endParaRPr lang="es-CO" sz="1600" dirty="0" smtClean="0">
              <a:solidFill>
                <a:schemeClr val="bg2">
                  <a:lumMod val="1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630545" y="1678198"/>
            <a:ext cx="2172494" cy="222020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 23"/>
          <p:cNvSpPr/>
          <p:nvPr/>
        </p:nvSpPr>
        <p:spPr>
          <a:xfrm>
            <a:off x="3920434" y="3376541"/>
            <a:ext cx="4929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rgbClr val="00B050"/>
                </a:solidFill>
              </a:rPr>
              <a:t>✅</a:t>
            </a:r>
            <a:r>
              <a:rPr lang="es-CO" b="1" dirty="0" smtClean="0">
                <a:solidFill>
                  <a:schemeClr val="bg2">
                    <a:lumMod val="10000"/>
                  </a:schemeClr>
                </a:solidFill>
              </a:rPr>
              <a:t> Diplomados Google, Seguridad Informática, Diseño Web, Educación Virtual y Marketing Digital</a:t>
            </a:r>
          </a:p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Google </a:t>
            </a:r>
            <a:r>
              <a:rPr lang="es-CO" dirty="0" err="1" smtClean="0">
                <a:solidFill>
                  <a:schemeClr val="accent6">
                    <a:lumMod val="75000"/>
                  </a:schemeClr>
                </a:solidFill>
              </a:rPr>
              <a:t>Activate</a:t>
            </a:r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, España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3921796" y="4274315"/>
            <a:ext cx="4826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rgbClr val="00B050"/>
                </a:solidFill>
              </a:rPr>
              <a:t>✅</a:t>
            </a:r>
            <a:r>
              <a:rPr lang="es-CO" b="1" dirty="0" smtClean="0">
                <a:solidFill>
                  <a:schemeClr val="bg2">
                    <a:lumMod val="10000"/>
                  </a:schemeClr>
                </a:solidFill>
              </a:rPr>
              <a:t> Candidato a Magister MBA</a:t>
            </a:r>
          </a:p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Universidad Javeriana, Cali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3909549" y="5488912"/>
            <a:ext cx="4848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rgbClr val="00B050"/>
                </a:solidFill>
              </a:rPr>
              <a:t>✅</a:t>
            </a:r>
            <a:r>
              <a:rPr lang="es-CO" b="1" dirty="0" smtClean="0">
                <a:solidFill>
                  <a:schemeClr val="bg2">
                    <a:lumMod val="10000"/>
                  </a:schemeClr>
                </a:solidFill>
              </a:rPr>
              <a:t> Ingeniero de Sistemas</a:t>
            </a:r>
          </a:p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Universidad Autónoma de Colombia, Bogotá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3890499" y="6100548"/>
            <a:ext cx="4848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rgbClr val="00B050"/>
                </a:solidFill>
              </a:rPr>
              <a:t>✅</a:t>
            </a:r>
            <a:r>
              <a:rPr lang="es-CO" b="1" dirty="0" smtClean="0">
                <a:solidFill>
                  <a:schemeClr val="bg2">
                    <a:lumMod val="10000"/>
                  </a:schemeClr>
                </a:solidFill>
              </a:rPr>
              <a:t> Tecnólogo en Ingeniería de Sistemas</a:t>
            </a:r>
          </a:p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Fundación CECEP, Cali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3912271" y="4886338"/>
            <a:ext cx="4848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rgbClr val="00B050"/>
                </a:solidFill>
              </a:rPr>
              <a:t>✅</a:t>
            </a:r>
            <a:r>
              <a:rPr lang="es-CO" b="1" dirty="0" smtClean="0">
                <a:solidFill>
                  <a:schemeClr val="bg2">
                    <a:lumMod val="10000"/>
                  </a:schemeClr>
                </a:solidFill>
              </a:rPr>
              <a:t> Especialización </a:t>
            </a:r>
            <a:r>
              <a:rPr lang="es-CO" b="1" dirty="0">
                <a:solidFill>
                  <a:schemeClr val="bg2">
                    <a:lumMod val="10000"/>
                  </a:schemeClr>
                </a:solidFill>
              </a:rPr>
              <a:t>en Multimedia</a:t>
            </a:r>
          </a:p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Convenio Autónoma de Colombia y FCECEP, Cali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3921796" y="2735867"/>
            <a:ext cx="4848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rgbClr val="00B050"/>
                </a:solidFill>
              </a:rPr>
              <a:t>✅</a:t>
            </a:r>
            <a:r>
              <a:rPr lang="es-CO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CO" b="1" dirty="0" err="1" smtClean="0">
                <a:solidFill>
                  <a:schemeClr val="bg2">
                    <a:lumMod val="10000"/>
                  </a:schemeClr>
                </a:solidFill>
              </a:rPr>
              <a:t>Certified</a:t>
            </a:r>
            <a:r>
              <a:rPr lang="es-CO" b="1" dirty="0" smtClean="0">
                <a:solidFill>
                  <a:schemeClr val="bg2">
                    <a:lumMod val="10000"/>
                  </a:schemeClr>
                </a:solidFill>
              </a:rPr>
              <a:t> Digital </a:t>
            </a:r>
            <a:r>
              <a:rPr lang="es-CO" b="1" dirty="0" err="1" smtClean="0">
                <a:solidFill>
                  <a:schemeClr val="bg2">
                    <a:lumMod val="10000"/>
                  </a:schemeClr>
                </a:solidFill>
              </a:rPr>
              <a:t>Education</a:t>
            </a:r>
            <a:endParaRPr lang="es-CO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Google, Atlanta</a:t>
            </a:r>
          </a:p>
        </p:txBody>
      </p:sp>
      <p:pic>
        <p:nvPicPr>
          <p:cNvPr id="1026" name="Picture 2" descr="https://blogger.googleusercontent.com/img/a/AVvXsEhAkqzpkcVZ1tksL9MXhSDQdtLDc7TxyuNC74hYnXqWdgUCe59dFJSKSWo6P80fAhpotX6g3CGDbK2ZwUkhyIgzeecbWu3LdZ_oXmPIuJIrhxD1swIIz6TF3riC3pAl787YOGBf_93xldzn6vU2sZe2ToHapYLEIDcx8sRzY5pWqd0kDvlgjlTWHVaK=s16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552" y="2852851"/>
            <a:ext cx="2071769" cy="98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379" y="3933999"/>
            <a:ext cx="1845158" cy="19365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30" y="1657245"/>
            <a:ext cx="2234483" cy="2336051"/>
          </a:xfrm>
          <a:prstGeom prst="rect">
            <a:avLst/>
          </a:prstGeom>
        </p:spPr>
      </p:pic>
      <p:pic>
        <p:nvPicPr>
          <p:cNvPr id="1028" name="Picture 4" descr="logotipo de tecnología portátil avanzada 5073025 Vector en Vecteezy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21327" r="9731" b="23038"/>
          <a:stretch/>
        </p:blipFill>
        <p:spPr bwMode="auto">
          <a:xfrm>
            <a:off x="8572036" y="5418786"/>
            <a:ext cx="1676400" cy="12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9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8050" y="5113746"/>
            <a:ext cx="1581511" cy="13499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480" y="3413534"/>
            <a:ext cx="1685232" cy="17002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417" y="4633912"/>
            <a:ext cx="1990725" cy="15811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475" y="2964748"/>
            <a:ext cx="1847850" cy="12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01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309</Words>
  <Application>Microsoft Office PowerPoint</Application>
  <PresentationFormat>Panorámica</PresentationFormat>
  <Paragraphs>43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Arial Rounded MT Bold</vt:lpstr>
      <vt:lpstr>Berlin Sans FB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User</cp:lastModifiedBy>
  <cp:revision>23</cp:revision>
  <dcterms:created xsi:type="dcterms:W3CDTF">2025-09-18T03:53:09Z</dcterms:created>
  <dcterms:modified xsi:type="dcterms:W3CDTF">2026-02-17T20:29:08Z</dcterms:modified>
</cp:coreProperties>
</file>