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5" r:id="rId2"/>
  </p:sldMasterIdLst>
  <p:notesMasterIdLst>
    <p:notesMasterId r:id="rId1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8288000" cy="10287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iRY4M/D5K/3fwWlyavcSR7ZUWrX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11"/>
          <p:cNvSpPr txBox="1">
            <a:spLocks noGrp="1"/>
          </p:cNvSpPr>
          <p:nvPr>
            <p:ph type="title"/>
          </p:nvPr>
        </p:nvSpPr>
        <p:spPr>
          <a:xfrm>
            <a:off x="9144000" y="3086100"/>
            <a:ext cx="8496300" cy="312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6C955C"/>
              </a:buClr>
              <a:buSzPts val="7000"/>
              <a:buFont typeface="Arial"/>
              <a:buNone/>
              <a:defRPr sz="7000" b="0" i="0" u="none" strike="noStrike" cap="none">
                <a:solidFill>
                  <a:srgbClr val="6C955C"/>
                </a:solidFill>
                <a:latin typeface="Grenoble-Serial" pitchFamily="2" charset="0"/>
                <a:ea typeface="Grenoble-Serial" pitchFamily="2" charset="0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pic>
        <p:nvPicPr>
          <p:cNvPr id="8" name="Google Shape;8;p11"/>
          <p:cNvPicPr preferRelativeResize="0"/>
          <p:nvPr/>
        </p:nvPicPr>
        <p:blipFill rotWithShape="1">
          <a:blip r:embed="rId2">
            <a:alphaModFix/>
          </a:blip>
          <a:srcRect r="53750"/>
          <a:stretch/>
        </p:blipFill>
        <p:spPr>
          <a:xfrm>
            <a:off x="0" y="-4646"/>
            <a:ext cx="8458200" cy="1028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12"/>
          <p:cNvGrpSpPr/>
          <p:nvPr/>
        </p:nvGrpSpPr>
        <p:grpSpPr>
          <a:xfrm>
            <a:off x="1240790" y="-144661"/>
            <a:ext cx="3086105" cy="5288161"/>
            <a:chOff x="0" y="-38100"/>
            <a:chExt cx="812800" cy="1392767"/>
          </a:xfrm>
        </p:grpSpPr>
        <p:sp>
          <p:nvSpPr>
            <p:cNvPr id="11" name="Google Shape;11;p12"/>
            <p:cNvSpPr/>
            <p:nvPr/>
          </p:nvSpPr>
          <p:spPr>
            <a:xfrm>
              <a:off x="0" y="0"/>
              <a:ext cx="55859" cy="1354667"/>
            </a:xfrm>
            <a:custGeom>
              <a:avLst/>
              <a:gdLst/>
              <a:ahLst/>
              <a:cxnLst/>
              <a:rect l="l" t="t" r="r" b="b"/>
              <a:pathLst>
                <a:path w="55859" h="1354667" extrusionOk="0">
                  <a:moveTo>
                    <a:pt x="0" y="0"/>
                  </a:moveTo>
                  <a:lnTo>
                    <a:pt x="55859" y="0"/>
                  </a:lnTo>
                  <a:lnTo>
                    <a:pt x="55859" y="1354667"/>
                  </a:lnTo>
                  <a:lnTo>
                    <a:pt x="0" y="1354667"/>
                  </a:lnTo>
                  <a:close/>
                </a:path>
              </a:pathLst>
            </a:custGeom>
            <a:solidFill>
              <a:srgbClr val="F39335"/>
            </a:solidFill>
            <a:ln>
              <a:noFill/>
            </a:ln>
          </p:spPr>
        </p:sp>
        <p:sp>
          <p:nvSpPr>
            <p:cNvPr id="12" name="Google Shape;12;p12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" name="Google Shape;13;p12"/>
          <p:cNvGrpSpPr/>
          <p:nvPr/>
        </p:nvGrpSpPr>
        <p:grpSpPr>
          <a:xfrm>
            <a:off x="14477143" y="1721962"/>
            <a:ext cx="3086099" cy="3230770"/>
            <a:chOff x="0" y="-38100"/>
            <a:chExt cx="812800" cy="850900"/>
          </a:xfrm>
        </p:grpSpPr>
        <p:sp>
          <p:nvSpPr>
            <p:cNvPr id="14" name="Google Shape;14;p12"/>
            <p:cNvSpPr/>
            <p:nvPr/>
          </p:nvSpPr>
          <p:spPr>
            <a:xfrm>
              <a:off x="0" y="0"/>
              <a:ext cx="726478" cy="22416"/>
            </a:xfrm>
            <a:custGeom>
              <a:avLst/>
              <a:gdLst/>
              <a:ahLst/>
              <a:cxnLst/>
              <a:rect l="l" t="t" r="r" b="b"/>
              <a:pathLst>
                <a:path w="726478" h="22416" extrusionOk="0">
                  <a:moveTo>
                    <a:pt x="0" y="0"/>
                  </a:moveTo>
                  <a:lnTo>
                    <a:pt x="726478" y="0"/>
                  </a:lnTo>
                  <a:lnTo>
                    <a:pt x="726478" y="22416"/>
                  </a:lnTo>
                  <a:lnTo>
                    <a:pt x="0" y="22416"/>
                  </a:lnTo>
                  <a:close/>
                </a:path>
              </a:pathLst>
            </a:custGeom>
            <a:solidFill>
              <a:srgbClr val="6C955C"/>
            </a:solidFill>
            <a:ln>
              <a:noFill/>
            </a:ln>
          </p:spPr>
        </p:sp>
        <p:sp>
          <p:nvSpPr>
            <p:cNvPr id="15" name="Google Shape;15;p12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" name="Google Shape;16;p12"/>
          <p:cNvSpPr/>
          <p:nvPr/>
        </p:nvSpPr>
        <p:spPr>
          <a:xfrm>
            <a:off x="14477143" y="1297646"/>
            <a:ext cx="2758345" cy="512155"/>
          </a:xfrm>
          <a:custGeom>
            <a:avLst/>
            <a:gdLst/>
            <a:ahLst/>
            <a:cxnLst/>
            <a:rect l="l" t="t" r="r" b="b"/>
            <a:pathLst>
              <a:path w="2758345" h="512155" extrusionOk="0">
                <a:moveTo>
                  <a:pt x="0" y="0"/>
                </a:moveTo>
                <a:lnTo>
                  <a:pt x="2758345" y="0"/>
                </a:lnTo>
                <a:lnTo>
                  <a:pt x="2758345" y="512156"/>
                </a:lnTo>
                <a:lnTo>
                  <a:pt x="0" y="5121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7" name="Google Shape;17;p12"/>
          <p:cNvSpPr txBox="1"/>
          <p:nvPr/>
        </p:nvSpPr>
        <p:spPr>
          <a:xfrm rot="-5400000">
            <a:off x="-614471" y="7036722"/>
            <a:ext cx="3865461" cy="481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7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www.intenalco.edu.co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oogle Shape;19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13"/>
          <p:cNvSpPr txBox="1"/>
          <p:nvPr/>
        </p:nvSpPr>
        <p:spPr>
          <a:xfrm>
            <a:off x="1066800" y="8801100"/>
            <a:ext cx="2743200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www.intenalco.edu.co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seño personalizado">
  <p:cSld name="1_Diseño personalizado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14"/>
          <p:cNvSpPr txBox="1">
            <a:spLocks noGrp="1"/>
          </p:cNvSpPr>
          <p:nvPr>
            <p:ph type="title"/>
          </p:nvPr>
        </p:nvSpPr>
        <p:spPr>
          <a:xfrm>
            <a:off x="834887" y="2220740"/>
            <a:ext cx="6743700" cy="1989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Arial"/>
              <a:buNone/>
              <a:defRPr sz="9600" b="0" i="0" u="none" strike="noStrike" cap="none">
                <a:solidFill>
                  <a:schemeClr val="lt1"/>
                </a:solidFill>
                <a:latin typeface="Grenoble-Serial" pitchFamily="2" charset="0"/>
                <a:ea typeface="Grenoble-Serial" pitchFamily="2" charset="0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seño personalizado">
  <p:cSld name="2_Diseño personalizado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929"/>
            <a:ext cx="18288000" cy="102870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15"/>
          <p:cNvSpPr txBox="1">
            <a:spLocks noGrp="1"/>
          </p:cNvSpPr>
          <p:nvPr>
            <p:ph type="title"/>
          </p:nvPr>
        </p:nvSpPr>
        <p:spPr>
          <a:xfrm>
            <a:off x="1524000" y="3924300"/>
            <a:ext cx="7162800" cy="25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6C955C"/>
              </a:buClr>
              <a:buSzPts val="9600"/>
              <a:buFont typeface="Arial"/>
              <a:buNone/>
              <a:defRPr sz="9600" b="0" i="0" u="none" strike="noStrike" cap="none">
                <a:solidFill>
                  <a:srgbClr val="6C955C"/>
                </a:solidFill>
                <a:latin typeface="Grenoble-Serial" pitchFamily="2" charset="0"/>
                <a:ea typeface="Grenoble-Serial" pitchFamily="2" charset="0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seño personalizado">
  <p:cSld name="Diseño personalizado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7"/>
          <p:cNvSpPr txBox="1">
            <a:spLocks noGrp="1"/>
          </p:cNvSpPr>
          <p:nvPr>
            <p:ph type="title"/>
          </p:nvPr>
        </p:nvSpPr>
        <p:spPr>
          <a:xfrm>
            <a:off x="1524000" y="3154363"/>
            <a:ext cx="15773400" cy="1989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seño personalizado">
  <p:cSld name="1_Diseño personalizado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8"/>
          <p:cNvSpPr txBox="1">
            <a:spLocks noGrp="1"/>
          </p:cNvSpPr>
          <p:nvPr>
            <p:ph type="title"/>
          </p:nvPr>
        </p:nvSpPr>
        <p:spPr>
          <a:xfrm>
            <a:off x="1828800" y="3173640"/>
            <a:ext cx="6019800" cy="1989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seño personalizado">
  <p:cSld name="2_Diseño personalizado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0"/>
          <p:cNvSpPr txBox="1">
            <a:spLocks noGrp="1"/>
          </p:cNvSpPr>
          <p:nvPr>
            <p:ph type="title"/>
          </p:nvPr>
        </p:nvSpPr>
        <p:spPr>
          <a:xfrm>
            <a:off x="1257300" y="2857500"/>
            <a:ext cx="15773400" cy="1989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16"/>
          <p:cNvPicPr preferRelativeResize="0"/>
          <p:nvPr userDrawn="1"/>
        </p:nvPicPr>
        <p:blipFill rotWithShape="1">
          <a:blip r:embed="rId5">
            <a:alphaModFix/>
          </a:blip>
          <a:srcRect t="17584"/>
          <a:stretch/>
        </p:blipFill>
        <p:spPr>
          <a:xfrm>
            <a:off x="0" y="1808922"/>
            <a:ext cx="18288000" cy="8478078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"/>
          <p:cNvSpPr txBox="1">
            <a:spLocks noGrp="1"/>
          </p:cNvSpPr>
          <p:nvPr>
            <p:ph type="title"/>
          </p:nvPr>
        </p:nvSpPr>
        <p:spPr>
          <a:xfrm>
            <a:off x="7772400" y="3238500"/>
            <a:ext cx="10096500" cy="312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6C955C"/>
              </a:buClr>
              <a:buSzPts val="7000"/>
              <a:buFont typeface="Arial"/>
              <a:buNone/>
            </a:pPr>
            <a:r>
              <a:rPr lang="es-ES" dirty="0">
                <a:latin typeface="Grenoble-Serial" pitchFamily="2" charset="0"/>
              </a:rPr>
              <a:t>TÍTULO </a:t>
            </a:r>
            <a:endParaRPr dirty="0">
              <a:latin typeface="Grenoble-Serial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"/>
          <p:cNvSpPr txBox="1"/>
          <p:nvPr/>
        </p:nvSpPr>
        <p:spPr>
          <a:xfrm>
            <a:off x="2382644" y="3924300"/>
            <a:ext cx="31242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6C955C"/>
              </a:buClr>
              <a:buSzPts val="6000"/>
              <a:buFont typeface="Arial"/>
              <a:buNone/>
            </a:pPr>
            <a:r>
              <a:rPr lang="es-ES" sz="6000" b="0" i="0" u="none" strike="noStrike" cap="none">
                <a:solidFill>
                  <a:srgbClr val="6C955C"/>
                </a:solidFill>
                <a:latin typeface="Grenoble-Serial" pitchFamily="2" charset="0"/>
                <a:sym typeface="Arial"/>
              </a:rPr>
              <a:t>TÍTULO</a:t>
            </a:r>
            <a:endParaRPr sz="6000" b="0" i="0" u="none" strike="noStrike" cap="none">
              <a:solidFill>
                <a:schemeClr val="dk1"/>
              </a:solidFill>
              <a:latin typeface="Grenoble-Serial" pitchFamily="2" charset="0"/>
              <a:sym typeface="Arial"/>
            </a:endParaRPr>
          </a:p>
        </p:txBody>
      </p:sp>
      <p:sp>
        <p:nvSpPr>
          <p:cNvPr id="47" name="Google Shape;47;p2"/>
          <p:cNvSpPr txBox="1"/>
          <p:nvPr/>
        </p:nvSpPr>
        <p:spPr>
          <a:xfrm>
            <a:off x="2743200" y="5334000"/>
            <a:ext cx="452947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39335"/>
              </a:buClr>
              <a:buSzPts val="6600"/>
              <a:buFont typeface="Arial"/>
              <a:buNone/>
            </a:pPr>
            <a:r>
              <a:rPr lang="es-ES" sz="6600" b="0" i="0" u="none" strike="noStrike" cap="none" dirty="0">
                <a:solidFill>
                  <a:srgbClr val="F39335"/>
                </a:solidFill>
                <a:latin typeface="Grenoble-Serial" pitchFamily="2" charset="0"/>
                <a:sym typeface="Arial"/>
              </a:rPr>
              <a:t>Subtítulo</a:t>
            </a:r>
            <a:endParaRPr sz="6600" b="0" i="0" u="none" strike="noStrike" cap="none" dirty="0">
              <a:solidFill>
                <a:srgbClr val="F39335"/>
              </a:solidFill>
              <a:latin typeface="Grenoble-Serial" pitchFamily="2" charset="0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"/>
          <p:cNvSpPr txBox="1"/>
          <p:nvPr/>
        </p:nvSpPr>
        <p:spPr>
          <a:xfrm>
            <a:off x="1295400" y="4114800"/>
            <a:ext cx="51537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6C955C"/>
              </a:buClr>
              <a:buSzPts val="9600"/>
              <a:buFont typeface="Arial"/>
              <a:buNone/>
            </a:pPr>
            <a:r>
              <a:rPr lang="es-ES" sz="9600">
                <a:solidFill>
                  <a:srgbClr val="6C955C"/>
                </a:solidFill>
                <a:latin typeface="Arial"/>
                <a:ea typeface="Arial"/>
                <a:cs typeface="Arial"/>
                <a:sym typeface="Arial"/>
              </a:rPr>
              <a:t>TÍTULO</a:t>
            </a:r>
            <a:endParaRPr sz="9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3"/>
          <p:cNvSpPr txBox="1"/>
          <p:nvPr/>
        </p:nvSpPr>
        <p:spPr>
          <a:xfrm>
            <a:off x="1676400" y="5372100"/>
            <a:ext cx="50076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39335"/>
              </a:buClr>
              <a:buSzPts val="8800"/>
              <a:buFont typeface="Arial"/>
              <a:buNone/>
            </a:pPr>
            <a:r>
              <a:rPr lang="es-ES" sz="8800">
                <a:solidFill>
                  <a:srgbClr val="F39335"/>
                </a:solidFill>
                <a:latin typeface="Arial"/>
                <a:ea typeface="Arial"/>
                <a:cs typeface="Arial"/>
                <a:sym typeface="Arial"/>
              </a:rPr>
              <a:t>Subtítulo</a:t>
            </a:r>
            <a:endParaRPr sz="8800">
              <a:solidFill>
                <a:srgbClr val="F39335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4"/>
          <p:cNvSpPr txBox="1">
            <a:spLocks noGrp="1"/>
          </p:cNvSpPr>
          <p:nvPr>
            <p:ph type="title"/>
          </p:nvPr>
        </p:nvSpPr>
        <p:spPr>
          <a:xfrm>
            <a:off x="999460" y="2256336"/>
            <a:ext cx="6743700" cy="1989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Arial"/>
              <a:buNone/>
            </a:pPr>
            <a:endParaRPr dirty="0">
              <a:latin typeface="Grenoble-Serial" pitchFamily="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5"/>
          <p:cNvSpPr txBox="1">
            <a:spLocks noGrp="1"/>
          </p:cNvSpPr>
          <p:nvPr>
            <p:ph type="title"/>
          </p:nvPr>
        </p:nvSpPr>
        <p:spPr>
          <a:xfrm>
            <a:off x="1524000" y="3924300"/>
            <a:ext cx="7162800" cy="25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6C955C"/>
              </a:buClr>
              <a:buSzPts val="9600"/>
              <a:buFont typeface="Arial"/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6"/>
          <p:cNvSpPr txBox="1">
            <a:spLocks noGrp="1"/>
          </p:cNvSpPr>
          <p:nvPr>
            <p:ph type="title"/>
          </p:nvPr>
        </p:nvSpPr>
        <p:spPr>
          <a:xfrm>
            <a:off x="1524000" y="3154363"/>
            <a:ext cx="15773400" cy="1989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 dirty="0">
              <a:latin typeface="+mn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7"/>
          <p:cNvSpPr txBox="1">
            <a:spLocks noGrp="1"/>
          </p:cNvSpPr>
          <p:nvPr>
            <p:ph type="title"/>
          </p:nvPr>
        </p:nvSpPr>
        <p:spPr>
          <a:xfrm>
            <a:off x="1828799" y="3173640"/>
            <a:ext cx="12099851" cy="1989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 txBox="1">
            <a:spLocks noGrp="1"/>
          </p:cNvSpPr>
          <p:nvPr>
            <p:ph type="title"/>
          </p:nvPr>
        </p:nvSpPr>
        <p:spPr>
          <a:xfrm>
            <a:off x="1524000" y="3154363"/>
            <a:ext cx="15773400" cy="1989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iseño personalizado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</Words>
  <Application>Microsoft Office PowerPoint</Application>
  <PresentationFormat>Personalizado</PresentationFormat>
  <Paragraphs>5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Calibri</vt:lpstr>
      <vt:lpstr>Grenoble-Serial</vt:lpstr>
      <vt:lpstr>Office Theme</vt:lpstr>
      <vt:lpstr>1_Diseño personalizado</vt:lpstr>
      <vt:lpstr>TÍTULO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</dc:title>
  <dc:creator>Diseñador-Gráfico</dc:creator>
  <cp:lastModifiedBy>Natalia Montoya Varela</cp:lastModifiedBy>
  <cp:revision>3</cp:revision>
  <dcterms:created xsi:type="dcterms:W3CDTF">2006-08-16T00:00:00Z</dcterms:created>
  <dcterms:modified xsi:type="dcterms:W3CDTF">2024-08-23T13:17:34Z</dcterms:modified>
</cp:coreProperties>
</file>